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4274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58"/>
  </p:normalViewPr>
  <p:slideViewPr>
    <p:cSldViewPr snapToGrid="0">
      <p:cViewPr varScale="1">
        <p:scale>
          <a:sx n="87" d="100"/>
          <a:sy n="87" d="100"/>
        </p:scale>
        <p:origin x="21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CF05E-F2E8-D1E3-76BF-B8CD351051D0}"/>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405D5F19-183A-5893-1D80-F3A01FA18A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E11D7412-B833-93BD-4376-F8F974C0A9D9}"/>
              </a:ext>
            </a:extLst>
          </p:cNvPr>
          <p:cNvSpPr>
            <a:spLocks noGrp="1"/>
          </p:cNvSpPr>
          <p:nvPr>
            <p:ph type="dt" sz="half" idx="10"/>
          </p:nvPr>
        </p:nvSpPr>
        <p:spPr/>
        <p:txBody>
          <a:bodyPr/>
          <a:lstStyle/>
          <a:p>
            <a:fld id="{A732D86E-AD57-7842-9A78-635A060ED838}" type="datetimeFigureOut">
              <a:rPr lang="en-US" smtClean="0"/>
              <a:t>4/22/2026</a:t>
            </a:fld>
            <a:endParaRPr lang="en-US"/>
          </a:p>
        </p:txBody>
      </p:sp>
      <p:sp>
        <p:nvSpPr>
          <p:cNvPr id="5" name="Footer Placeholder 4">
            <a:extLst>
              <a:ext uri="{FF2B5EF4-FFF2-40B4-BE49-F238E27FC236}">
                <a16:creationId xmlns:a16="http://schemas.microsoft.com/office/drawing/2014/main" id="{A9251D53-13D9-3785-BD7C-CAEA376336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FB71A7-1E74-7314-E532-C0954487BB23}"/>
              </a:ext>
            </a:extLst>
          </p:cNvPr>
          <p:cNvSpPr>
            <a:spLocks noGrp="1"/>
          </p:cNvSpPr>
          <p:nvPr>
            <p:ph type="sldNum" sz="quarter" idx="12"/>
          </p:nvPr>
        </p:nvSpPr>
        <p:spPr/>
        <p:txBody>
          <a:bodyPr/>
          <a:lstStyle/>
          <a:p>
            <a:fld id="{1A2EA6A1-F318-B54D-9749-D08070B0FB71}" type="slidenum">
              <a:rPr lang="en-US" smtClean="0"/>
              <a:t>‹#›</a:t>
            </a:fld>
            <a:endParaRPr lang="en-US"/>
          </a:p>
        </p:txBody>
      </p:sp>
    </p:spTree>
    <p:extLst>
      <p:ext uri="{BB962C8B-B14F-4D97-AF65-F5344CB8AC3E}">
        <p14:creationId xmlns:p14="http://schemas.microsoft.com/office/powerpoint/2010/main" val="4022787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17923-46D5-69A8-3599-7B8A45BB626B}"/>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76E3667-7DFE-3929-04F6-E86247921D7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8B24D60-453B-2E0E-4AB1-D0B90A938ED1}"/>
              </a:ext>
            </a:extLst>
          </p:cNvPr>
          <p:cNvSpPr>
            <a:spLocks noGrp="1"/>
          </p:cNvSpPr>
          <p:nvPr>
            <p:ph type="dt" sz="half" idx="10"/>
          </p:nvPr>
        </p:nvSpPr>
        <p:spPr/>
        <p:txBody>
          <a:bodyPr/>
          <a:lstStyle/>
          <a:p>
            <a:fld id="{A732D86E-AD57-7842-9A78-635A060ED838}" type="datetimeFigureOut">
              <a:rPr lang="en-US" smtClean="0"/>
              <a:t>4/22/2026</a:t>
            </a:fld>
            <a:endParaRPr lang="en-US"/>
          </a:p>
        </p:txBody>
      </p:sp>
      <p:sp>
        <p:nvSpPr>
          <p:cNvPr id="5" name="Footer Placeholder 4">
            <a:extLst>
              <a:ext uri="{FF2B5EF4-FFF2-40B4-BE49-F238E27FC236}">
                <a16:creationId xmlns:a16="http://schemas.microsoft.com/office/drawing/2014/main" id="{14EA9AE4-8958-2FA9-B517-3FD2CA0CA1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CFAE06-240C-593A-641C-7A457BDD4BB0}"/>
              </a:ext>
            </a:extLst>
          </p:cNvPr>
          <p:cNvSpPr>
            <a:spLocks noGrp="1"/>
          </p:cNvSpPr>
          <p:nvPr>
            <p:ph type="sldNum" sz="quarter" idx="12"/>
          </p:nvPr>
        </p:nvSpPr>
        <p:spPr/>
        <p:txBody>
          <a:bodyPr/>
          <a:lstStyle/>
          <a:p>
            <a:fld id="{1A2EA6A1-F318-B54D-9749-D08070B0FB71}" type="slidenum">
              <a:rPr lang="en-US" smtClean="0"/>
              <a:t>‹#›</a:t>
            </a:fld>
            <a:endParaRPr lang="en-US"/>
          </a:p>
        </p:txBody>
      </p:sp>
    </p:spTree>
    <p:extLst>
      <p:ext uri="{BB962C8B-B14F-4D97-AF65-F5344CB8AC3E}">
        <p14:creationId xmlns:p14="http://schemas.microsoft.com/office/powerpoint/2010/main" val="3389743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AB816BB-7330-461F-B096-38791CA50C1A}"/>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9ED63D7-AB62-529B-2B78-7267C0A156B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3A66439-7124-6D13-1BB7-0A2C2581C1DE}"/>
              </a:ext>
            </a:extLst>
          </p:cNvPr>
          <p:cNvSpPr>
            <a:spLocks noGrp="1"/>
          </p:cNvSpPr>
          <p:nvPr>
            <p:ph type="dt" sz="half" idx="10"/>
          </p:nvPr>
        </p:nvSpPr>
        <p:spPr/>
        <p:txBody>
          <a:bodyPr/>
          <a:lstStyle/>
          <a:p>
            <a:fld id="{A732D86E-AD57-7842-9A78-635A060ED838}" type="datetimeFigureOut">
              <a:rPr lang="en-US" smtClean="0"/>
              <a:t>4/22/2026</a:t>
            </a:fld>
            <a:endParaRPr lang="en-US"/>
          </a:p>
        </p:txBody>
      </p:sp>
      <p:sp>
        <p:nvSpPr>
          <p:cNvPr id="5" name="Footer Placeholder 4">
            <a:extLst>
              <a:ext uri="{FF2B5EF4-FFF2-40B4-BE49-F238E27FC236}">
                <a16:creationId xmlns:a16="http://schemas.microsoft.com/office/drawing/2014/main" id="{187A26EE-3700-8D2D-4747-443A33C325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5E2146-A7EF-9D45-CE04-47EB851F5994}"/>
              </a:ext>
            </a:extLst>
          </p:cNvPr>
          <p:cNvSpPr>
            <a:spLocks noGrp="1"/>
          </p:cNvSpPr>
          <p:nvPr>
            <p:ph type="sldNum" sz="quarter" idx="12"/>
          </p:nvPr>
        </p:nvSpPr>
        <p:spPr/>
        <p:txBody>
          <a:bodyPr/>
          <a:lstStyle/>
          <a:p>
            <a:fld id="{1A2EA6A1-F318-B54D-9749-D08070B0FB71}" type="slidenum">
              <a:rPr lang="en-US" smtClean="0"/>
              <a:t>‹#›</a:t>
            </a:fld>
            <a:endParaRPr lang="en-US"/>
          </a:p>
        </p:txBody>
      </p:sp>
    </p:spTree>
    <p:extLst>
      <p:ext uri="{BB962C8B-B14F-4D97-AF65-F5344CB8AC3E}">
        <p14:creationId xmlns:p14="http://schemas.microsoft.com/office/powerpoint/2010/main" val="1029932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06098-A8E7-7F34-8FFB-AD8F44A4C5CD}"/>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A381EF9-37B1-EC9D-9FB6-86C29411929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BFAF72F-12FF-0C14-200D-7EA3E8A683BA}"/>
              </a:ext>
            </a:extLst>
          </p:cNvPr>
          <p:cNvSpPr>
            <a:spLocks noGrp="1"/>
          </p:cNvSpPr>
          <p:nvPr>
            <p:ph type="dt" sz="half" idx="10"/>
          </p:nvPr>
        </p:nvSpPr>
        <p:spPr/>
        <p:txBody>
          <a:bodyPr/>
          <a:lstStyle/>
          <a:p>
            <a:fld id="{A732D86E-AD57-7842-9A78-635A060ED838}" type="datetimeFigureOut">
              <a:rPr lang="en-US" smtClean="0"/>
              <a:t>4/22/2026</a:t>
            </a:fld>
            <a:endParaRPr lang="en-US"/>
          </a:p>
        </p:txBody>
      </p:sp>
      <p:sp>
        <p:nvSpPr>
          <p:cNvPr id="5" name="Footer Placeholder 4">
            <a:extLst>
              <a:ext uri="{FF2B5EF4-FFF2-40B4-BE49-F238E27FC236}">
                <a16:creationId xmlns:a16="http://schemas.microsoft.com/office/drawing/2014/main" id="{B0DEEA64-3968-F91F-F1F3-5C245B6811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20F184-37B3-FA19-4059-36DAAACC79FB}"/>
              </a:ext>
            </a:extLst>
          </p:cNvPr>
          <p:cNvSpPr>
            <a:spLocks noGrp="1"/>
          </p:cNvSpPr>
          <p:nvPr>
            <p:ph type="sldNum" sz="quarter" idx="12"/>
          </p:nvPr>
        </p:nvSpPr>
        <p:spPr/>
        <p:txBody>
          <a:bodyPr/>
          <a:lstStyle/>
          <a:p>
            <a:fld id="{1A2EA6A1-F318-B54D-9749-D08070B0FB71}" type="slidenum">
              <a:rPr lang="en-US" smtClean="0"/>
              <a:t>‹#›</a:t>
            </a:fld>
            <a:endParaRPr lang="en-US"/>
          </a:p>
        </p:txBody>
      </p:sp>
    </p:spTree>
    <p:extLst>
      <p:ext uri="{BB962C8B-B14F-4D97-AF65-F5344CB8AC3E}">
        <p14:creationId xmlns:p14="http://schemas.microsoft.com/office/powerpoint/2010/main" val="1636396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86C01-4B79-299B-A5D4-DE462578BDE3}"/>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9CEE4854-3F30-648B-B75F-B00DB1CF6DC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EBF0C53-F7D8-9A69-A61F-D03D72604678}"/>
              </a:ext>
            </a:extLst>
          </p:cNvPr>
          <p:cNvSpPr>
            <a:spLocks noGrp="1"/>
          </p:cNvSpPr>
          <p:nvPr>
            <p:ph type="dt" sz="half" idx="10"/>
          </p:nvPr>
        </p:nvSpPr>
        <p:spPr/>
        <p:txBody>
          <a:bodyPr/>
          <a:lstStyle/>
          <a:p>
            <a:fld id="{A732D86E-AD57-7842-9A78-635A060ED838}" type="datetimeFigureOut">
              <a:rPr lang="en-US" smtClean="0"/>
              <a:t>4/22/2026</a:t>
            </a:fld>
            <a:endParaRPr lang="en-US"/>
          </a:p>
        </p:txBody>
      </p:sp>
      <p:sp>
        <p:nvSpPr>
          <p:cNvPr id="5" name="Footer Placeholder 4">
            <a:extLst>
              <a:ext uri="{FF2B5EF4-FFF2-40B4-BE49-F238E27FC236}">
                <a16:creationId xmlns:a16="http://schemas.microsoft.com/office/drawing/2014/main" id="{61CE5DD3-5598-82A1-E640-BE5399E43E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92791F-3CA6-6128-55F7-7F780A21390D}"/>
              </a:ext>
            </a:extLst>
          </p:cNvPr>
          <p:cNvSpPr>
            <a:spLocks noGrp="1"/>
          </p:cNvSpPr>
          <p:nvPr>
            <p:ph type="sldNum" sz="quarter" idx="12"/>
          </p:nvPr>
        </p:nvSpPr>
        <p:spPr/>
        <p:txBody>
          <a:bodyPr/>
          <a:lstStyle/>
          <a:p>
            <a:fld id="{1A2EA6A1-F318-B54D-9749-D08070B0FB71}" type="slidenum">
              <a:rPr lang="en-US" smtClean="0"/>
              <a:t>‹#›</a:t>
            </a:fld>
            <a:endParaRPr lang="en-US"/>
          </a:p>
        </p:txBody>
      </p:sp>
    </p:spTree>
    <p:extLst>
      <p:ext uri="{BB962C8B-B14F-4D97-AF65-F5344CB8AC3E}">
        <p14:creationId xmlns:p14="http://schemas.microsoft.com/office/powerpoint/2010/main" val="3701544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3DAF5-FDD8-13F7-C340-83CA2EB9E0EF}"/>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734C569-1A32-5298-3E45-7A340ACF379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521AEFBE-ACDB-BAA1-9247-8C2BFEC53817}"/>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CED77F12-68D8-B3D2-68D4-B12F6F8FF840}"/>
              </a:ext>
            </a:extLst>
          </p:cNvPr>
          <p:cNvSpPr>
            <a:spLocks noGrp="1"/>
          </p:cNvSpPr>
          <p:nvPr>
            <p:ph type="dt" sz="half" idx="10"/>
          </p:nvPr>
        </p:nvSpPr>
        <p:spPr/>
        <p:txBody>
          <a:bodyPr/>
          <a:lstStyle/>
          <a:p>
            <a:fld id="{A732D86E-AD57-7842-9A78-635A060ED838}" type="datetimeFigureOut">
              <a:rPr lang="en-US" smtClean="0"/>
              <a:t>4/22/2026</a:t>
            </a:fld>
            <a:endParaRPr lang="en-US"/>
          </a:p>
        </p:txBody>
      </p:sp>
      <p:sp>
        <p:nvSpPr>
          <p:cNvPr id="6" name="Footer Placeholder 5">
            <a:extLst>
              <a:ext uri="{FF2B5EF4-FFF2-40B4-BE49-F238E27FC236}">
                <a16:creationId xmlns:a16="http://schemas.microsoft.com/office/drawing/2014/main" id="{969BD44D-C4E0-C82E-EB41-8DEC954ED1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9B0FC3-0C98-F0C4-CF20-AAD1AC6EC878}"/>
              </a:ext>
            </a:extLst>
          </p:cNvPr>
          <p:cNvSpPr>
            <a:spLocks noGrp="1"/>
          </p:cNvSpPr>
          <p:nvPr>
            <p:ph type="sldNum" sz="quarter" idx="12"/>
          </p:nvPr>
        </p:nvSpPr>
        <p:spPr/>
        <p:txBody>
          <a:bodyPr/>
          <a:lstStyle/>
          <a:p>
            <a:fld id="{1A2EA6A1-F318-B54D-9749-D08070B0FB71}" type="slidenum">
              <a:rPr lang="en-US" smtClean="0"/>
              <a:t>‹#›</a:t>
            </a:fld>
            <a:endParaRPr lang="en-US"/>
          </a:p>
        </p:txBody>
      </p:sp>
    </p:spTree>
    <p:extLst>
      <p:ext uri="{BB962C8B-B14F-4D97-AF65-F5344CB8AC3E}">
        <p14:creationId xmlns:p14="http://schemas.microsoft.com/office/powerpoint/2010/main" val="2397128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33A39-60B0-F843-22E5-4EA17FE97FE1}"/>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2F491BA5-6A43-147D-122C-C929F0AB4C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0DB00A8-4D3E-9B3E-49E2-024EE04C904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3EB40C0B-D807-09F4-BA59-40DCBD85D6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6F3F3D4C-7351-488C-A3F0-9BF5B124698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84FFED8C-C074-766C-555F-270764E67624}"/>
              </a:ext>
            </a:extLst>
          </p:cNvPr>
          <p:cNvSpPr>
            <a:spLocks noGrp="1"/>
          </p:cNvSpPr>
          <p:nvPr>
            <p:ph type="dt" sz="half" idx="10"/>
          </p:nvPr>
        </p:nvSpPr>
        <p:spPr/>
        <p:txBody>
          <a:bodyPr/>
          <a:lstStyle/>
          <a:p>
            <a:fld id="{A732D86E-AD57-7842-9A78-635A060ED838}" type="datetimeFigureOut">
              <a:rPr lang="en-US" smtClean="0"/>
              <a:t>4/22/2026</a:t>
            </a:fld>
            <a:endParaRPr lang="en-US"/>
          </a:p>
        </p:txBody>
      </p:sp>
      <p:sp>
        <p:nvSpPr>
          <p:cNvPr id="8" name="Footer Placeholder 7">
            <a:extLst>
              <a:ext uri="{FF2B5EF4-FFF2-40B4-BE49-F238E27FC236}">
                <a16:creationId xmlns:a16="http://schemas.microsoft.com/office/drawing/2014/main" id="{55E3A7C2-8540-EBD6-59DE-48BB8CCEF3E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B72E84A-F577-2774-3859-D3C42DE6A819}"/>
              </a:ext>
            </a:extLst>
          </p:cNvPr>
          <p:cNvSpPr>
            <a:spLocks noGrp="1"/>
          </p:cNvSpPr>
          <p:nvPr>
            <p:ph type="sldNum" sz="quarter" idx="12"/>
          </p:nvPr>
        </p:nvSpPr>
        <p:spPr/>
        <p:txBody>
          <a:bodyPr/>
          <a:lstStyle/>
          <a:p>
            <a:fld id="{1A2EA6A1-F318-B54D-9749-D08070B0FB71}" type="slidenum">
              <a:rPr lang="en-US" smtClean="0"/>
              <a:t>‹#›</a:t>
            </a:fld>
            <a:endParaRPr lang="en-US"/>
          </a:p>
        </p:txBody>
      </p:sp>
    </p:spTree>
    <p:extLst>
      <p:ext uri="{BB962C8B-B14F-4D97-AF65-F5344CB8AC3E}">
        <p14:creationId xmlns:p14="http://schemas.microsoft.com/office/powerpoint/2010/main" val="3434115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E65AF-FFC4-807A-C489-0BEAC528A370}"/>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6D3334EE-0BA2-165A-7441-1173D514A608}"/>
              </a:ext>
            </a:extLst>
          </p:cNvPr>
          <p:cNvSpPr>
            <a:spLocks noGrp="1"/>
          </p:cNvSpPr>
          <p:nvPr>
            <p:ph type="dt" sz="half" idx="10"/>
          </p:nvPr>
        </p:nvSpPr>
        <p:spPr/>
        <p:txBody>
          <a:bodyPr/>
          <a:lstStyle/>
          <a:p>
            <a:fld id="{A732D86E-AD57-7842-9A78-635A060ED838}" type="datetimeFigureOut">
              <a:rPr lang="en-US" smtClean="0"/>
              <a:t>4/22/2026</a:t>
            </a:fld>
            <a:endParaRPr lang="en-US"/>
          </a:p>
        </p:txBody>
      </p:sp>
      <p:sp>
        <p:nvSpPr>
          <p:cNvPr id="4" name="Footer Placeholder 3">
            <a:extLst>
              <a:ext uri="{FF2B5EF4-FFF2-40B4-BE49-F238E27FC236}">
                <a16:creationId xmlns:a16="http://schemas.microsoft.com/office/drawing/2014/main" id="{016D2A83-C17B-8597-1267-9A64628F225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0E8D201-BD83-31F0-096F-C13A13928758}"/>
              </a:ext>
            </a:extLst>
          </p:cNvPr>
          <p:cNvSpPr>
            <a:spLocks noGrp="1"/>
          </p:cNvSpPr>
          <p:nvPr>
            <p:ph type="sldNum" sz="quarter" idx="12"/>
          </p:nvPr>
        </p:nvSpPr>
        <p:spPr/>
        <p:txBody>
          <a:bodyPr/>
          <a:lstStyle/>
          <a:p>
            <a:fld id="{1A2EA6A1-F318-B54D-9749-D08070B0FB71}" type="slidenum">
              <a:rPr lang="en-US" smtClean="0"/>
              <a:t>‹#›</a:t>
            </a:fld>
            <a:endParaRPr lang="en-US"/>
          </a:p>
        </p:txBody>
      </p:sp>
    </p:spTree>
    <p:extLst>
      <p:ext uri="{BB962C8B-B14F-4D97-AF65-F5344CB8AC3E}">
        <p14:creationId xmlns:p14="http://schemas.microsoft.com/office/powerpoint/2010/main" val="325240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68D14D9-8F55-2187-612C-84EFBA82783A}"/>
              </a:ext>
            </a:extLst>
          </p:cNvPr>
          <p:cNvSpPr>
            <a:spLocks noGrp="1"/>
          </p:cNvSpPr>
          <p:nvPr>
            <p:ph type="dt" sz="half" idx="10"/>
          </p:nvPr>
        </p:nvSpPr>
        <p:spPr/>
        <p:txBody>
          <a:bodyPr/>
          <a:lstStyle/>
          <a:p>
            <a:fld id="{A732D86E-AD57-7842-9A78-635A060ED838}" type="datetimeFigureOut">
              <a:rPr lang="en-US" smtClean="0"/>
              <a:t>4/22/2026</a:t>
            </a:fld>
            <a:endParaRPr lang="en-US"/>
          </a:p>
        </p:txBody>
      </p:sp>
      <p:sp>
        <p:nvSpPr>
          <p:cNvPr id="3" name="Footer Placeholder 2">
            <a:extLst>
              <a:ext uri="{FF2B5EF4-FFF2-40B4-BE49-F238E27FC236}">
                <a16:creationId xmlns:a16="http://schemas.microsoft.com/office/drawing/2014/main" id="{BB9B1C91-15D7-6EF1-6C12-08FC6546B07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388C596-F85A-435A-2CBC-251E0B2DCC62}"/>
              </a:ext>
            </a:extLst>
          </p:cNvPr>
          <p:cNvSpPr>
            <a:spLocks noGrp="1"/>
          </p:cNvSpPr>
          <p:nvPr>
            <p:ph type="sldNum" sz="quarter" idx="12"/>
          </p:nvPr>
        </p:nvSpPr>
        <p:spPr/>
        <p:txBody>
          <a:bodyPr/>
          <a:lstStyle/>
          <a:p>
            <a:fld id="{1A2EA6A1-F318-B54D-9749-D08070B0FB71}" type="slidenum">
              <a:rPr lang="en-US" smtClean="0"/>
              <a:t>‹#›</a:t>
            </a:fld>
            <a:endParaRPr lang="en-US"/>
          </a:p>
        </p:txBody>
      </p:sp>
    </p:spTree>
    <p:extLst>
      <p:ext uri="{BB962C8B-B14F-4D97-AF65-F5344CB8AC3E}">
        <p14:creationId xmlns:p14="http://schemas.microsoft.com/office/powerpoint/2010/main" val="592977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F72A3-2125-96FF-D001-6EFCF6FFA04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9B196321-2D69-855C-A576-3F2B391052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944DE200-9C61-A743-30D2-7375FC702E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BB96217-2239-F29F-CE16-1308174CFE04}"/>
              </a:ext>
            </a:extLst>
          </p:cNvPr>
          <p:cNvSpPr>
            <a:spLocks noGrp="1"/>
          </p:cNvSpPr>
          <p:nvPr>
            <p:ph type="dt" sz="half" idx="10"/>
          </p:nvPr>
        </p:nvSpPr>
        <p:spPr/>
        <p:txBody>
          <a:bodyPr/>
          <a:lstStyle/>
          <a:p>
            <a:fld id="{A732D86E-AD57-7842-9A78-635A060ED838}" type="datetimeFigureOut">
              <a:rPr lang="en-US" smtClean="0"/>
              <a:t>4/22/2026</a:t>
            </a:fld>
            <a:endParaRPr lang="en-US"/>
          </a:p>
        </p:txBody>
      </p:sp>
      <p:sp>
        <p:nvSpPr>
          <p:cNvPr id="6" name="Footer Placeholder 5">
            <a:extLst>
              <a:ext uri="{FF2B5EF4-FFF2-40B4-BE49-F238E27FC236}">
                <a16:creationId xmlns:a16="http://schemas.microsoft.com/office/drawing/2014/main" id="{901CB47C-190F-F48C-4562-6560C9731B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CF3B8E-A4BC-1392-467A-7E419192E00F}"/>
              </a:ext>
            </a:extLst>
          </p:cNvPr>
          <p:cNvSpPr>
            <a:spLocks noGrp="1"/>
          </p:cNvSpPr>
          <p:nvPr>
            <p:ph type="sldNum" sz="quarter" idx="12"/>
          </p:nvPr>
        </p:nvSpPr>
        <p:spPr/>
        <p:txBody>
          <a:bodyPr/>
          <a:lstStyle/>
          <a:p>
            <a:fld id="{1A2EA6A1-F318-B54D-9749-D08070B0FB71}" type="slidenum">
              <a:rPr lang="en-US" smtClean="0"/>
              <a:t>‹#›</a:t>
            </a:fld>
            <a:endParaRPr lang="en-US"/>
          </a:p>
        </p:txBody>
      </p:sp>
    </p:spTree>
    <p:extLst>
      <p:ext uri="{BB962C8B-B14F-4D97-AF65-F5344CB8AC3E}">
        <p14:creationId xmlns:p14="http://schemas.microsoft.com/office/powerpoint/2010/main" val="2853163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9F3A8-D32D-3CF6-B40D-1525F318FF6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40ACC659-E8BB-ADD1-B573-3DC1024337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2199D3B-9D24-EE39-C7A3-27BABF6C61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4C74537-D7CD-27F8-0482-738D867D8681}"/>
              </a:ext>
            </a:extLst>
          </p:cNvPr>
          <p:cNvSpPr>
            <a:spLocks noGrp="1"/>
          </p:cNvSpPr>
          <p:nvPr>
            <p:ph type="dt" sz="half" idx="10"/>
          </p:nvPr>
        </p:nvSpPr>
        <p:spPr/>
        <p:txBody>
          <a:bodyPr/>
          <a:lstStyle/>
          <a:p>
            <a:fld id="{A732D86E-AD57-7842-9A78-635A060ED838}" type="datetimeFigureOut">
              <a:rPr lang="en-US" smtClean="0"/>
              <a:t>4/22/2026</a:t>
            </a:fld>
            <a:endParaRPr lang="en-US"/>
          </a:p>
        </p:txBody>
      </p:sp>
      <p:sp>
        <p:nvSpPr>
          <p:cNvPr id="6" name="Footer Placeholder 5">
            <a:extLst>
              <a:ext uri="{FF2B5EF4-FFF2-40B4-BE49-F238E27FC236}">
                <a16:creationId xmlns:a16="http://schemas.microsoft.com/office/drawing/2014/main" id="{C8526313-CF10-26F7-075B-D4B4226903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72C426-A1A8-C75B-2D0D-29B0C399450B}"/>
              </a:ext>
            </a:extLst>
          </p:cNvPr>
          <p:cNvSpPr>
            <a:spLocks noGrp="1"/>
          </p:cNvSpPr>
          <p:nvPr>
            <p:ph type="sldNum" sz="quarter" idx="12"/>
          </p:nvPr>
        </p:nvSpPr>
        <p:spPr/>
        <p:txBody>
          <a:bodyPr/>
          <a:lstStyle/>
          <a:p>
            <a:fld id="{1A2EA6A1-F318-B54D-9749-D08070B0FB71}" type="slidenum">
              <a:rPr lang="en-US" smtClean="0"/>
              <a:t>‹#›</a:t>
            </a:fld>
            <a:endParaRPr lang="en-US"/>
          </a:p>
        </p:txBody>
      </p:sp>
    </p:spTree>
    <p:extLst>
      <p:ext uri="{BB962C8B-B14F-4D97-AF65-F5344CB8AC3E}">
        <p14:creationId xmlns:p14="http://schemas.microsoft.com/office/powerpoint/2010/main" val="3600589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5E6839C-19EF-0BCF-8CE2-B00502E6A3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0A4E5AC1-D01C-FB5B-8A08-B6FF6E3E037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B9134F0-A431-1C91-B7AC-E1BAEEBC45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732D86E-AD57-7842-9A78-635A060ED838}" type="datetimeFigureOut">
              <a:rPr lang="en-US" smtClean="0"/>
              <a:t>4/22/2026</a:t>
            </a:fld>
            <a:endParaRPr lang="en-US"/>
          </a:p>
        </p:txBody>
      </p:sp>
      <p:sp>
        <p:nvSpPr>
          <p:cNvPr id="5" name="Footer Placeholder 4">
            <a:extLst>
              <a:ext uri="{FF2B5EF4-FFF2-40B4-BE49-F238E27FC236}">
                <a16:creationId xmlns:a16="http://schemas.microsoft.com/office/drawing/2014/main" id="{8C006A28-5F1B-A803-2E0B-BCFBD0F446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7D83EAA-314D-EC6C-6C92-06FD6C6C8C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A2EA6A1-F318-B54D-9749-D08070B0FB71}" type="slidenum">
              <a:rPr lang="en-US" smtClean="0"/>
              <a:t>‹#›</a:t>
            </a:fld>
            <a:endParaRPr lang="en-US"/>
          </a:p>
        </p:txBody>
      </p:sp>
    </p:spTree>
    <p:extLst>
      <p:ext uri="{BB962C8B-B14F-4D97-AF65-F5344CB8AC3E}">
        <p14:creationId xmlns:p14="http://schemas.microsoft.com/office/powerpoint/2010/main" val="40223186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7E61D-F567-41A3-4499-A388B49CD5A6}"/>
              </a:ext>
            </a:extLst>
          </p:cNvPr>
          <p:cNvSpPr>
            <a:spLocks noGrp="1"/>
          </p:cNvSpPr>
          <p:nvPr>
            <p:ph type="title"/>
          </p:nvPr>
        </p:nvSpPr>
        <p:spPr/>
        <p:txBody>
          <a:bodyPr/>
          <a:lstStyle/>
          <a:p>
            <a:endParaRPr lang="en-US" dirty="0"/>
          </a:p>
        </p:txBody>
      </p:sp>
      <p:pic>
        <p:nvPicPr>
          <p:cNvPr id="11" name="Content Placeholder 8" descr="A blue and green stripes&#10;&#10;AI-generated content may be incorrect.">
            <a:extLst>
              <a:ext uri="{FF2B5EF4-FFF2-40B4-BE49-F238E27FC236}">
                <a16:creationId xmlns:a16="http://schemas.microsoft.com/office/drawing/2014/main" id="{206F66C2-F656-BA46-6839-3CB9CE4BB25D}"/>
              </a:ext>
            </a:extLst>
          </p:cNvPr>
          <p:cNvPicPr>
            <a:picLocks noGrp="1" noChangeAspect="1"/>
          </p:cNvPicPr>
          <p:nvPr>
            <p:ph idx="1"/>
          </p:nvPr>
        </p:nvPicPr>
        <p:blipFill>
          <a:blip r:embed="rId2"/>
          <a:stretch>
            <a:fillRect/>
          </a:stretch>
        </p:blipFill>
        <p:spPr>
          <a:xfrm>
            <a:off x="-2" y="-74431"/>
            <a:ext cx="12192001" cy="2133600"/>
          </a:xfrm>
          <a:prstGeom prst="rect">
            <a:avLst/>
          </a:prstGeom>
        </p:spPr>
      </p:pic>
      <p:sp>
        <p:nvSpPr>
          <p:cNvPr id="10" name="Content Placeholder 9">
            <a:extLst>
              <a:ext uri="{FF2B5EF4-FFF2-40B4-BE49-F238E27FC236}">
                <a16:creationId xmlns:a16="http://schemas.microsoft.com/office/drawing/2014/main" id="{2B60DF88-AF58-B677-AC85-7A500D572669}"/>
              </a:ext>
            </a:extLst>
          </p:cNvPr>
          <p:cNvSpPr>
            <a:spLocks noGrp="1"/>
          </p:cNvSpPr>
          <p:nvPr>
            <p:ph idx="1"/>
          </p:nvPr>
        </p:nvSpPr>
        <p:spPr>
          <a:xfrm>
            <a:off x="125816" y="2130244"/>
            <a:ext cx="11940363" cy="3036667"/>
          </a:xfrm>
        </p:spPr>
        <p:txBody>
          <a:bodyPr>
            <a:normAutofit fontScale="85000" lnSpcReduction="20000"/>
          </a:bodyPr>
          <a:lstStyle/>
          <a:p>
            <a:pPr marL="0" indent="0" algn="just">
              <a:buNone/>
            </a:pPr>
            <a:endParaRPr lang="en-AU" sz="1800" dirty="0">
              <a:effectLst/>
              <a:latin typeface="Aptos Light" panose="020B0004020202020204" pitchFamily="34" charset="0"/>
              <a:ea typeface="Aptos" panose="020B0004020202020204" pitchFamily="34" charset="0"/>
              <a:cs typeface="Times New Roman" panose="02020603050405020304" pitchFamily="18" charset="0"/>
            </a:endParaRPr>
          </a:p>
          <a:p>
            <a:pPr marL="0" indent="0" algn="just">
              <a:buNone/>
            </a:pPr>
            <a:r>
              <a:rPr lang="en-AU" sz="1800" dirty="0">
                <a:effectLst/>
                <a:latin typeface="Aptos Light" panose="020B0004020202020204" pitchFamily="34" charset="0"/>
                <a:ea typeface="Aptos" panose="020B0004020202020204" pitchFamily="34" charset="0"/>
                <a:cs typeface="Times New Roman" panose="02020603050405020304" pitchFamily="18" charset="0"/>
              </a:rPr>
              <a:t>Students in Years 7 – </a:t>
            </a:r>
            <a:r>
              <a:rPr lang="en-AU" sz="1800" dirty="0">
                <a:latin typeface="Aptos Light" panose="020B0004020202020204" pitchFamily="34" charset="0"/>
                <a:ea typeface="Aptos" panose="020B0004020202020204" pitchFamily="34" charset="0"/>
                <a:cs typeface="Times New Roman" panose="02020603050405020304" pitchFamily="18" charset="0"/>
              </a:rPr>
              <a:t>9</a:t>
            </a:r>
            <a:r>
              <a:rPr lang="en-AU" sz="1800" dirty="0">
                <a:effectLst/>
                <a:latin typeface="Aptos Light" panose="020B0004020202020204" pitchFamily="34" charset="0"/>
                <a:ea typeface="Aptos" panose="020B0004020202020204" pitchFamily="34" charset="0"/>
                <a:cs typeface="Times New Roman" panose="02020603050405020304" pitchFamily="18" charset="0"/>
              </a:rPr>
              <a:t> will participate in the Pillar </a:t>
            </a:r>
            <a:r>
              <a:rPr lang="en-AU" sz="1800" dirty="0">
                <a:latin typeface="Aptos Light" panose="020B0004020202020204" pitchFamily="34" charset="0"/>
                <a:ea typeface="Aptos" panose="020B0004020202020204" pitchFamily="34" charset="0"/>
                <a:cs typeface="Times New Roman" panose="02020603050405020304" pitchFamily="18" charset="0"/>
              </a:rPr>
              <a:t>P</a:t>
            </a:r>
            <a:r>
              <a:rPr lang="en-AU" sz="1800" dirty="0">
                <a:effectLst/>
                <a:latin typeface="Aptos Light" panose="020B0004020202020204" pitchFamily="34" charset="0"/>
                <a:ea typeface="Aptos" panose="020B0004020202020204" pitchFamily="34" charset="0"/>
                <a:cs typeface="Times New Roman" panose="02020603050405020304" pitchFamily="18" charset="0"/>
              </a:rPr>
              <a:t>rogram on </a:t>
            </a:r>
            <a:r>
              <a:rPr lang="en-AU" sz="1800" b="1" dirty="0">
                <a:effectLst/>
                <a:latin typeface="Aptos Light" panose="020B0004020202020204" pitchFamily="34" charset="0"/>
                <a:ea typeface="Aptos" panose="020B0004020202020204" pitchFamily="34" charset="0"/>
                <a:cs typeface="Times New Roman" panose="02020603050405020304" pitchFamily="18" charset="0"/>
              </a:rPr>
              <a:t>Thursday</a:t>
            </a:r>
            <a:r>
              <a:rPr lang="en-AU" sz="1800" dirty="0">
                <a:effectLst/>
                <a:latin typeface="Aptos Light" panose="020B0004020202020204" pitchFamily="34" charset="0"/>
                <a:ea typeface="Aptos" panose="020B0004020202020204" pitchFamily="34" charset="0"/>
                <a:cs typeface="Times New Roman" panose="02020603050405020304" pitchFamily="18" charset="0"/>
              </a:rPr>
              <a:t> afternoon period 5 during Term 2 &amp; 3</a:t>
            </a:r>
            <a:r>
              <a:rPr lang="en-AU" sz="1800" dirty="0">
                <a:latin typeface="Aptos Light" panose="020B0004020202020204" pitchFamily="34" charset="0"/>
                <a:ea typeface="Aptos" panose="020B0004020202020204" pitchFamily="34" charset="0"/>
                <a:cs typeface="Times New Roman" panose="02020603050405020304" pitchFamily="18" charset="0"/>
              </a:rPr>
              <a:t>. The Program is based around the four Pillars of the school including Academic, Action, Citizenship and Cultural.</a:t>
            </a:r>
            <a:r>
              <a:rPr lang="en-AU" sz="1800" dirty="0">
                <a:effectLst/>
                <a:latin typeface="Aptos Light" panose="020B0004020202020204" pitchFamily="34" charset="0"/>
                <a:ea typeface="Aptos" panose="020B0004020202020204" pitchFamily="34" charset="0"/>
                <a:cs typeface="Times New Roman" panose="02020603050405020304" pitchFamily="18" charset="0"/>
              </a:rPr>
              <a:t> Participation is compulsory for all students and attendance is expected. </a:t>
            </a:r>
          </a:p>
          <a:p>
            <a:pPr marL="0" indent="0" algn="just">
              <a:buNone/>
            </a:pPr>
            <a:r>
              <a:rPr lang="en-AU" sz="1800" dirty="0">
                <a:effectLst/>
                <a:latin typeface="Aptos Light" panose="020B0004020202020204" pitchFamily="34" charset="0"/>
                <a:ea typeface="Aptos" panose="020B0004020202020204" pitchFamily="34" charset="0"/>
                <a:cs typeface="Times New Roman" panose="02020603050405020304" pitchFamily="18" charset="0"/>
              </a:rPr>
              <a:t>As a result of the Pillar program changing to a Thursday afternoon period 5 the Junior school Buzz lesson will now take place on Wednesday Period 5 for the remainder of the year.</a:t>
            </a:r>
          </a:p>
          <a:p>
            <a:pPr marL="0" indent="0" algn="just">
              <a:buNone/>
            </a:pPr>
            <a:r>
              <a:rPr lang="en-AU" sz="1800" dirty="0">
                <a:effectLst/>
                <a:latin typeface="Aptos Light" panose="020B0004020202020204" pitchFamily="34" charset="0"/>
                <a:ea typeface="Aptos" panose="020B0004020202020204" pitchFamily="34" charset="0"/>
                <a:cs typeface="Times New Roman" panose="02020603050405020304" pitchFamily="18" charset="0"/>
              </a:rPr>
              <a:t>Payment is required at the time of booking to secure your place in your chosen activity. When an activity is full you will be unable to select it. Please do not select an activity until you are certain of your decision as there will be no changes once selection is made. Please ensure you have read and understood the costs and conditions related to the chosen activity.</a:t>
            </a:r>
          </a:p>
          <a:p>
            <a:pPr marL="0" indent="0" algn="just">
              <a:buNone/>
            </a:pPr>
            <a:r>
              <a:rPr lang="en-AU" sz="1800" dirty="0">
                <a:latin typeface="Aptos Light" panose="020B0004020202020204" pitchFamily="34" charset="0"/>
                <a:ea typeface="Aptos" panose="020B0004020202020204" pitchFamily="34" charset="0"/>
                <a:cs typeface="Times New Roman" panose="02020603050405020304" pitchFamily="18" charset="0"/>
              </a:rPr>
              <a:t>You are selecting </a:t>
            </a:r>
            <a:r>
              <a:rPr lang="en-AU" sz="1800" b="1" u="sng" dirty="0">
                <a:latin typeface="Aptos Light" panose="020B0004020202020204" pitchFamily="34" charset="0"/>
                <a:ea typeface="Aptos" panose="020B0004020202020204" pitchFamily="34" charset="0"/>
                <a:cs typeface="Times New Roman" panose="02020603050405020304" pitchFamily="18" charset="0"/>
              </a:rPr>
              <a:t>one</a:t>
            </a:r>
            <a:r>
              <a:rPr lang="en-AU" sz="1800" dirty="0">
                <a:latin typeface="Aptos Light" panose="020B0004020202020204" pitchFamily="34" charset="0"/>
                <a:ea typeface="Aptos" panose="020B0004020202020204" pitchFamily="34" charset="0"/>
                <a:cs typeface="Times New Roman" panose="02020603050405020304" pitchFamily="18" charset="0"/>
              </a:rPr>
              <a:t> activity for each child.</a:t>
            </a:r>
          </a:p>
          <a:p>
            <a:pPr algn="just"/>
            <a:r>
              <a:rPr lang="en-AU" sz="1800" dirty="0">
                <a:latin typeface="Aptos Light" panose="020B0004020202020204" pitchFamily="34" charset="0"/>
                <a:cs typeface="Times New Roman" panose="02020603050405020304" pitchFamily="18" charset="0"/>
              </a:rPr>
              <a:t>Program: Term 2 &amp; 3    (14 May until 17 September)</a:t>
            </a:r>
            <a:endParaRPr lang="en-AU" sz="1800" i="1" dirty="0">
              <a:effectLst/>
              <a:latin typeface="Myriad Pro" panose="020B0503030403020204" pitchFamily="34" charset="0"/>
              <a:ea typeface="Aptos" panose="020B0004020202020204" pitchFamily="34" charset="0"/>
              <a:cs typeface="Times New Roman" panose="02020603050405020304" pitchFamily="18" charset="0"/>
            </a:endParaRPr>
          </a:p>
          <a:p>
            <a:pPr marL="0" indent="0" algn="just">
              <a:buNone/>
            </a:pPr>
            <a:endParaRPr lang="en-AU" sz="1800" dirty="0">
              <a:effectLst/>
              <a:latin typeface="Aptos Light" panose="020B0004020202020204" pitchFamily="34" charset="0"/>
              <a:ea typeface="Aptos" panose="020B0004020202020204" pitchFamily="34" charset="0"/>
              <a:cs typeface="Times New Roman" panose="02020603050405020304" pitchFamily="18" charset="0"/>
            </a:endParaRPr>
          </a:p>
          <a:p>
            <a:pPr marL="0" indent="0" algn="just">
              <a:buNone/>
            </a:pPr>
            <a:r>
              <a:rPr lang="en-AU" sz="1800" dirty="0">
                <a:effectLst/>
                <a:latin typeface="Aptos Light" panose="020B0004020202020204" pitchFamily="34" charset="0"/>
                <a:ea typeface="Aptos" panose="020B0004020202020204" pitchFamily="34" charset="0"/>
                <a:cs typeface="Times New Roman" panose="02020603050405020304" pitchFamily="18" charset="0"/>
              </a:rPr>
              <a:t>This Booking link will close Sunday 3 May at 11.30pm.</a:t>
            </a:r>
            <a:endParaRPr lang="en-US" dirty="0"/>
          </a:p>
        </p:txBody>
      </p:sp>
      <p:sp>
        <p:nvSpPr>
          <p:cNvPr id="3" name="TextBox 2">
            <a:extLst>
              <a:ext uri="{FF2B5EF4-FFF2-40B4-BE49-F238E27FC236}">
                <a16:creationId xmlns:a16="http://schemas.microsoft.com/office/drawing/2014/main" id="{EAC21B1B-0934-475D-A88B-F4F0BC6532C5}"/>
              </a:ext>
            </a:extLst>
          </p:cNvPr>
          <p:cNvSpPr txBox="1"/>
          <p:nvPr/>
        </p:nvSpPr>
        <p:spPr>
          <a:xfrm>
            <a:off x="2121762" y="674703"/>
            <a:ext cx="6740883" cy="1508105"/>
          </a:xfrm>
          <a:prstGeom prst="rect">
            <a:avLst/>
          </a:prstGeom>
          <a:noFill/>
        </p:spPr>
        <p:txBody>
          <a:bodyPr wrap="square" rtlCol="0">
            <a:spAutoFit/>
          </a:bodyPr>
          <a:lstStyle/>
          <a:p>
            <a:r>
              <a:rPr lang="en-AU" sz="3600" b="1" spc="100" dirty="0">
                <a:solidFill>
                  <a:srgbClr val="609FAE"/>
                </a:solidFill>
                <a:latin typeface="Aptos Black" panose="020B0004020202020204" pitchFamily="34" charset="0"/>
              </a:rPr>
              <a:t>JUNIOR PILLAR PROGRAM Term 2-3</a:t>
            </a:r>
          </a:p>
          <a:p>
            <a:r>
              <a:rPr lang="en-AU" sz="2000" dirty="0"/>
              <a:t>Thursdays – Period 5</a:t>
            </a:r>
          </a:p>
        </p:txBody>
      </p:sp>
    </p:spTree>
    <p:extLst>
      <p:ext uri="{BB962C8B-B14F-4D97-AF65-F5344CB8AC3E}">
        <p14:creationId xmlns:p14="http://schemas.microsoft.com/office/powerpoint/2010/main" val="14842215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B671C23F214014CA0A2A09C3E4139E2" ma:contentTypeVersion="19" ma:contentTypeDescription="Create a new document." ma:contentTypeScope="" ma:versionID="7c59c5922e278b712a43ceb2f66f7731">
  <xsd:schema xmlns:xsd="http://www.w3.org/2001/XMLSchema" xmlns:xs="http://www.w3.org/2001/XMLSchema" xmlns:p="http://schemas.microsoft.com/office/2006/metadata/properties" xmlns:ns2="96ef6601-9c9f-49b1-9f4a-4216aba60700" xmlns:ns3="337f01c0-7afc-4675-a3e0-85243b34dc61" targetNamespace="http://schemas.microsoft.com/office/2006/metadata/properties" ma:root="true" ma:fieldsID="c62d58ec03387522f31f616038e5e261" ns2:_="" ns3:_="">
    <xsd:import namespace="96ef6601-9c9f-49b1-9f4a-4216aba60700"/>
    <xsd:import namespace="337f01c0-7afc-4675-a3e0-85243b34dc6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Location" minOccurs="0"/>
                <xsd:element ref="ns2:MediaServiceOCR"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ef6601-9c9f-49b1-9f4a-4216aba607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73d397c-480d-4149-95e5-be7ffaca688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37f01c0-7afc-4675-a3e0-85243b34dc6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08f09110-e892-4f49-9ca9-399bcaa02a29}" ma:internalName="TaxCatchAll" ma:showField="CatchAllData" ma:web="337f01c0-7afc-4675-a3e0-85243b34dc6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337f01c0-7afc-4675-a3e0-85243b34dc61" xsi:nil="true"/>
    <lcf76f155ced4ddcb4097134ff3c332f xmlns="96ef6601-9c9f-49b1-9f4a-4216aba60700">
      <Terms xmlns="http://schemas.microsoft.com/office/infopath/2007/PartnerControls"/>
    </lcf76f155ced4ddcb4097134ff3c332f>
    <SharedWithUsers xmlns="337f01c0-7afc-4675-a3e0-85243b34dc61">
      <UserInfo>
        <DisplayName/>
        <AccountId xsi:nil="true"/>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D23451D-3A23-4720-B4A0-C4AE1A11ED3B}"/>
</file>

<file path=customXml/itemProps2.xml><?xml version="1.0" encoding="utf-8"?>
<ds:datastoreItem xmlns:ds="http://schemas.openxmlformats.org/officeDocument/2006/customXml" ds:itemID="{12E8AA31-B9FD-46EB-8644-407BC48D7A8B}">
  <ds:schemaRefs>
    <ds:schemaRef ds:uri="http://schemas.microsoft.com/office/2006/metadata/properties"/>
    <ds:schemaRef ds:uri="http://schemas.microsoft.com/office/infopath/2007/PartnerControls"/>
    <ds:schemaRef ds:uri="337f01c0-7afc-4675-a3e0-85243b34dc61"/>
    <ds:schemaRef ds:uri="96ef6601-9c9f-49b1-9f4a-4216aba60700"/>
  </ds:schemaRefs>
</ds:datastoreItem>
</file>

<file path=customXml/itemProps3.xml><?xml version="1.0" encoding="utf-8"?>
<ds:datastoreItem xmlns:ds="http://schemas.openxmlformats.org/officeDocument/2006/customXml" ds:itemID="{27F8C38D-3C4A-483B-8340-0F31C7810E8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69</TotalTime>
  <Words>201</Words>
  <Application>Microsoft Office PowerPoint</Application>
  <PresentationFormat>Widescreen</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Myriad Pro</vt:lpstr>
      <vt:lpstr>Aptos</vt:lpstr>
      <vt:lpstr>Aptos Black</vt:lpstr>
      <vt:lpstr>Aptos Display</vt:lpstr>
      <vt:lpstr>Aptos Light</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BROWN, Ebonie (ebrow176)</dc:creator>
  <cp:lastModifiedBy>PARKINSON, Julie (jpark246)</cp:lastModifiedBy>
  <cp:revision>6</cp:revision>
  <dcterms:created xsi:type="dcterms:W3CDTF">2025-03-17T01:16:21Z</dcterms:created>
  <dcterms:modified xsi:type="dcterms:W3CDTF">2026-04-21T23:59:37Z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0x010100FB671C23F214014CA0A2A09C3E4139E2</vt:lpwstr>
  </property>
  <property fmtid="{D5CDD505-2E9C-101B-9397-08002B2CF9AE}" pid="3" name="MediaServiceImageTags">
    <vt:lpwstr/>
  </property>
  <property fmtid="{D5CDD505-2E9C-101B-9397-08002B2CF9AE}" pid="4" name="Order">
    <vt:r8>1070600</vt:r8>
  </property>
  <property fmtid="{D5CDD505-2E9C-101B-9397-08002B2CF9AE}" pid="5" name="_SourceUrl">
    <vt:lpwstr/>
  </property>
  <property fmtid="{D5CDD505-2E9C-101B-9397-08002B2CF9AE}" pid="6" name="_SharedFileIndex">
    <vt:lpwstr/>
  </property>
  <property fmtid="{D5CDD505-2E9C-101B-9397-08002B2CF9AE}" pid="7" name="ComplianceAssetId">
    <vt:lpwstr/>
  </property>
  <property fmtid="{D5CDD505-2E9C-101B-9397-08002B2CF9AE}" pid="8" name="_ExtendedDescription">
    <vt:lpwstr/>
  </property>
  <property fmtid="{D5CDD505-2E9C-101B-9397-08002B2CF9AE}" pid="9" name="TriggerFlowInfo">
    <vt:lpwstr/>
  </property>
</Properties>
</file>